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2" r:id="rId9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8" Type="http://schemas.openxmlformats.org/officeDocument/2006/relationships/slide" Target="slides/slide2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331d9e12a3b_0_2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9" name="Google Shape;3849;g331d9e12a3b_0_2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g331d9e12a3b_0_2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7.xml"/></Relationships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595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What is Communication?</a:t>
            </a:r>
            <a:endParaRPr/>
          </a:p>
        </p:txBody>
      </p:sp>
      <p:sp>
        <p:nvSpPr>
          <p:cNvPr id="3853" name="Google Shape;3853;p595"/>
          <p:cNvSpPr txBox="1"/>
          <p:nvPr/>
        </p:nvSpPr>
        <p:spPr>
          <a:xfrm>
            <a:off x="628650" y="1747438"/>
            <a:ext cx="7886700" cy="946500"/>
          </a:xfrm>
          <a:prstGeom prst="rect">
            <a:avLst/>
          </a:prstGeom>
          <a:solidFill>
            <a:srgbClr val="BED7EC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 Defined:</a:t>
            </a:r>
            <a:endParaRPr sz="1100"/>
          </a:p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act of conveying meanings from one entity or group to another using mutually understood signs, symbols, and semiotic rules</a:t>
            </a:r>
            <a:endParaRPr sz="1100"/>
          </a:p>
        </p:txBody>
      </p:sp>
      <p:sp>
        <p:nvSpPr>
          <p:cNvPr id="3854" name="Google Shape;3854;p595"/>
          <p:cNvSpPr txBox="1"/>
          <p:nvPr/>
        </p:nvSpPr>
        <p:spPr>
          <a:xfrm>
            <a:off x="628650" y="2571739"/>
            <a:ext cx="7886700" cy="1028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Miscommunication Defined:</a:t>
            </a:r>
            <a:endParaRPr sz="1100"/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the intended meaning of a communication does not match the way the message is interpreted</a:t>
            </a:r>
            <a:endParaRPr sz="1100"/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